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71" r:id="rId4"/>
    <p:sldId id="272" r:id="rId5"/>
    <p:sldId id="266" r:id="rId6"/>
    <p:sldId id="267" r:id="rId7"/>
    <p:sldId id="259" r:id="rId8"/>
    <p:sldId id="260" r:id="rId9"/>
    <p:sldId id="275" r:id="rId10"/>
    <p:sldId id="274" r:id="rId11"/>
    <p:sldId id="282" r:id="rId12"/>
    <p:sldId id="285" r:id="rId13"/>
    <p:sldId id="283" r:id="rId14"/>
    <p:sldId id="286" r:id="rId15"/>
    <p:sldId id="284" r:id="rId16"/>
    <p:sldId id="288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08669A-447C-4FE9-91E7-E74603C0BC3A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Theological</a:t>
            </a:r>
            <a:r>
              <a:rPr lang="fr-FR" dirty="0" smtClean="0"/>
              <a:t> </a:t>
            </a:r>
            <a:r>
              <a:rPr lang="fr-FR" sz="3600" dirty="0" smtClean="0"/>
              <a:t>and</a:t>
            </a:r>
            <a:r>
              <a:rPr lang="fr-FR" dirty="0" smtClean="0"/>
              <a:t> </a:t>
            </a:r>
            <a:r>
              <a:rPr lang="fr-FR" dirty="0" err="1" smtClean="0"/>
              <a:t>Biblical</a:t>
            </a:r>
            <a:r>
              <a:rPr lang="fr-FR" dirty="0" smtClean="0"/>
              <a:t> Basis </a:t>
            </a:r>
            <a:r>
              <a:rPr lang="fr-FR" sz="3600" dirty="0" smtClean="0"/>
              <a:t>for</a:t>
            </a:r>
            <a:r>
              <a:rPr lang="fr-FR" dirty="0" smtClean="0"/>
              <a:t> Peacebuilding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CKU / </a:t>
            </a:r>
            <a:r>
              <a:rPr lang="fr-FR" dirty="0" err="1" smtClean="0"/>
              <a:t>Danish</a:t>
            </a:r>
            <a:r>
              <a:rPr lang="fr-FR" dirty="0" smtClean="0"/>
              <a:t> Mission Council</a:t>
            </a:r>
          </a:p>
          <a:p>
            <a:r>
              <a:rPr lang="en-US" dirty="0" smtClean="0"/>
              <a:t>Dr. Peter </a:t>
            </a:r>
            <a:r>
              <a:rPr lang="en-US" dirty="0" err="1" smtClean="0"/>
              <a:t>Sensenig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ter\OneDrive\Images\2023\2023 March\Ati Peace Seminar\IMG-20230301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201873" cy="4038600"/>
          </a:xfrm>
          <a:prstGeom prst="rect">
            <a:avLst/>
          </a:prstGeom>
          <a:noFill/>
        </p:spPr>
      </p:pic>
      <p:pic>
        <p:nvPicPr>
          <p:cNvPr id="3075" name="Picture 3" descr="C:\Users\peter\OneDrive\Images\2023\2023 March\Ati Peace Seminar\Im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66728"/>
            <a:ext cx="5281613" cy="339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Peacebuilding Text: Sermon on the Plain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I say to you that listen, </a:t>
            </a:r>
            <a:r>
              <a:rPr lang="en-US" sz="2400" b="1" i="1" dirty="0" smtClean="0"/>
              <a:t>Love</a:t>
            </a:r>
            <a:r>
              <a:rPr lang="en-US" sz="2400" i="1" dirty="0" smtClean="0"/>
              <a:t> your enemies, </a:t>
            </a:r>
            <a:r>
              <a:rPr lang="en-US" sz="2400" b="1" i="1" dirty="0" smtClean="0"/>
              <a:t>do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good</a:t>
            </a:r>
            <a:r>
              <a:rPr lang="en-US" sz="2400" i="1" dirty="0" smtClean="0"/>
              <a:t> to those who hate you, </a:t>
            </a:r>
            <a:r>
              <a:rPr lang="en-US" sz="2400" b="1" i="1" dirty="0" smtClean="0"/>
              <a:t>bless</a:t>
            </a:r>
            <a:r>
              <a:rPr lang="en-US" sz="2400" i="1" dirty="0" smtClean="0"/>
              <a:t> those who curse you, </a:t>
            </a:r>
            <a:r>
              <a:rPr lang="en-US" sz="2400" b="1" i="1" dirty="0" smtClean="0"/>
              <a:t>pray</a:t>
            </a:r>
            <a:r>
              <a:rPr lang="en-US" sz="2400" i="1" dirty="0" smtClean="0"/>
              <a:t> for those who abuse you. </a:t>
            </a:r>
          </a:p>
          <a:p>
            <a:pPr>
              <a:buNone/>
            </a:pPr>
            <a:r>
              <a:rPr lang="en-US" sz="2400" i="1" dirty="0" smtClean="0"/>
              <a:t>If anyone strikes you on the cheek, </a:t>
            </a:r>
            <a:r>
              <a:rPr lang="en-US" sz="2400" b="1" i="1" dirty="0" smtClean="0"/>
              <a:t>offer the other </a:t>
            </a:r>
            <a:r>
              <a:rPr lang="en-US" sz="2400" i="1" dirty="0" smtClean="0"/>
              <a:t>also; and from anyone who takes away your coat </a:t>
            </a:r>
            <a:r>
              <a:rPr lang="en-US" sz="2400" b="1" i="1" dirty="0" smtClean="0"/>
              <a:t>do not withhold </a:t>
            </a:r>
            <a:r>
              <a:rPr lang="en-US" sz="2400" i="1" dirty="0" smtClean="0"/>
              <a:t>even your shirt. </a:t>
            </a:r>
          </a:p>
          <a:p>
            <a:pPr>
              <a:buNone/>
            </a:pPr>
            <a:r>
              <a:rPr lang="en-US" sz="2400" b="1" i="1" dirty="0" smtClean="0"/>
              <a:t>Give</a:t>
            </a:r>
            <a:r>
              <a:rPr lang="en-US" sz="2400" i="1" dirty="0" smtClean="0"/>
              <a:t> to everyone who begs from you; and if anyone takes away your goods, </a:t>
            </a:r>
            <a:r>
              <a:rPr lang="en-US" sz="2400" b="1" i="1" dirty="0" smtClean="0"/>
              <a:t>do not ask </a:t>
            </a:r>
            <a:r>
              <a:rPr lang="en-US" sz="2400" i="1" dirty="0" smtClean="0"/>
              <a:t>for them again. </a:t>
            </a:r>
          </a:p>
          <a:p>
            <a:pPr>
              <a:buNone/>
            </a:pPr>
            <a:r>
              <a:rPr lang="en-US" sz="2400" b="1" i="1" dirty="0" smtClean="0"/>
              <a:t>Do to others </a:t>
            </a:r>
            <a:r>
              <a:rPr lang="en-US" sz="2400" i="1" dirty="0" smtClean="0"/>
              <a:t>as you would have them do to you.  </a:t>
            </a:r>
          </a:p>
          <a:p>
            <a:pPr>
              <a:buNone/>
            </a:pPr>
            <a:r>
              <a:rPr lang="en-US" dirty="0" smtClean="0"/>
              <a:t>						- Luke 6:27-36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If you love those who love you, what credit is that to you? For even sinners love those who love them. </a:t>
            </a:r>
          </a:p>
          <a:p>
            <a:pPr>
              <a:buNone/>
            </a:pPr>
            <a:r>
              <a:rPr lang="en-US" sz="2400" i="1" dirty="0" smtClean="0"/>
              <a:t>If you do good to those who do good to you, what credit is that to you? For even sinners do the same. </a:t>
            </a:r>
          </a:p>
          <a:p>
            <a:pPr>
              <a:buNone/>
            </a:pPr>
            <a:r>
              <a:rPr lang="en-US" sz="2400" i="1" dirty="0" smtClean="0"/>
              <a:t>If you lend to those from whom you hope to receive, what credit is that to you? Even sinners lend to sinners, to receive as much again. </a:t>
            </a:r>
          </a:p>
          <a:p>
            <a:pPr>
              <a:buNone/>
            </a:pPr>
            <a:r>
              <a:rPr lang="en-US" sz="2400" i="1" dirty="0" smtClean="0"/>
              <a:t>But </a:t>
            </a:r>
            <a:r>
              <a:rPr lang="en-US" sz="2400" b="1" i="1" dirty="0" smtClean="0"/>
              <a:t>love your enemies</a:t>
            </a:r>
            <a:r>
              <a:rPr lang="en-US" sz="2400" i="1" dirty="0" smtClean="0"/>
              <a:t>, do </a:t>
            </a:r>
            <a:r>
              <a:rPr lang="en-US" sz="2400" b="1" i="1" dirty="0" smtClean="0"/>
              <a:t>good</a:t>
            </a:r>
            <a:r>
              <a:rPr lang="en-US" sz="2400" i="1" dirty="0" smtClean="0"/>
              <a:t>, and </a:t>
            </a:r>
            <a:r>
              <a:rPr lang="en-US" sz="2400" b="1" i="1" dirty="0" smtClean="0"/>
              <a:t>lend</a:t>
            </a:r>
            <a:r>
              <a:rPr lang="en-US" sz="2400" i="1" dirty="0" smtClean="0"/>
              <a:t>, expecting nothing in return. Your reward will be great, and you will be </a:t>
            </a:r>
            <a:r>
              <a:rPr lang="en-US" sz="2400" b="1" i="1" dirty="0" smtClean="0"/>
              <a:t>children of the Most High</a:t>
            </a:r>
            <a:r>
              <a:rPr lang="en-US" sz="2400" i="1" dirty="0" smtClean="0"/>
              <a:t>; for he is kind to the ungrateful and the wicked. </a:t>
            </a:r>
          </a:p>
          <a:p>
            <a:pPr>
              <a:buNone/>
            </a:pPr>
            <a:r>
              <a:rPr lang="en-US" sz="2400" i="1" dirty="0" smtClean="0"/>
              <a:t>Be </a:t>
            </a:r>
            <a:r>
              <a:rPr lang="en-US" sz="2400" b="1" i="1" dirty="0" smtClean="0"/>
              <a:t>merciful</a:t>
            </a:r>
            <a:r>
              <a:rPr lang="en-US" sz="2400" i="1" dirty="0" smtClean="0"/>
              <a:t>, just as your Father is merciful. </a:t>
            </a:r>
          </a:p>
          <a:p>
            <a:pPr>
              <a:buNone/>
            </a:pPr>
            <a:r>
              <a:rPr lang="en-US" sz="2400" dirty="0" smtClean="0"/>
              <a:t>						- Luke 6:27-36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7630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Peacebuilding Text: Sermon on the Plain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2672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Peace in Paul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Rom. 5:10: </a:t>
            </a:r>
            <a:r>
              <a:rPr lang="en-US" sz="2400" dirty="0" smtClean="0"/>
              <a:t>“While we were enemies we were reconciled to God by the death of his son.” </a:t>
            </a:r>
          </a:p>
          <a:p>
            <a:r>
              <a:rPr lang="en-US" sz="2400" b="1" dirty="0" smtClean="0"/>
              <a:t>Col. 1:15, 19-20: </a:t>
            </a:r>
            <a:r>
              <a:rPr lang="en-US" sz="2400" dirty="0" smtClean="0"/>
              <a:t>“Image of the invisible God in whom all the fullness of God was pleased to dwell…making peace by the blood of the cross.” </a:t>
            </a:r>
          </a:p>
          <a:p>
            <a:r>
              <a:rPr lang="en-US" sz="2400" b="1" dirty="0" smtClean="0"/>
              <a:t>Eph. 2:13-18: </a:t>
            </a:r>
            <a:r>
              <a:rPr lang="en-US" sz="2400" dirty="0" smtClean="0"/>
              <a:t>cross has “broken down the dividing wall of hostility.”</a:t>
            </a:r>
          </a:p>
          <a:p>
            <a:r>
              <a:rPr lang="en-US" sz="2400" b="1" dirty="0" smtClean="0"/>
              <a:t>Rom. 12:14-21: </a:t>
            </a:r>
            <a:r>
              <a:rPr lang="en-US" sz="2400" dirty="0" smtClean="0"/>
              <a:t>“Overcome evil with good.”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Peace in Pastoral Epistles and Revelation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Jam. 4:4; 3:17-18: </a:t>
            </a:r>
            <a:r>
              <a:rPr lang="en-US" sz="2400" dirty="0" smtClean="0"/>
              <a:t>war is “friendship with the world” and “enmity with God”; </a:t>
            </a:r>
          </a:p>
          <a:p>
            <a:pPr lvl="1"/>
            <a:r>
              <a:rPr lang="en-US" sz="2000" dirty="0" smtClean="0"/>
              <a:t>“The harvest of righteousness is sown in peace by those who make peace.”</a:t>
            </a:r>
          </a:p>
          <a:p>
            <a:r>
              <a:rPr lang="en-US" sz="2400" b="1" dirty="0" smtClean="0"/>
              <a:t>1 Pet. 3:10-11: </a:t>
            </a:r>
            <a:r>
              <a:rPr lang="en-US" sz="2400" dirty="0" smtClean="0"/>
              <a:t>Follow example of Christ: </a:t>
            </a:r>
          </a:p>
          <a:p>
            <a:pPr lvl="1"/>
            <a:r>
              <a:rPr lang="en-US" sz="2000" dirty="0" smtClean="0"/>
              <a:t>“He who would love life and see good days…let him seek peace and pursue it.”</a:t>
            </a:r>
          </a:p>
          <a:p>
            <a:r>
              <a:rPr lang="en-US" sz="2400" b="1" dirty="0" smtClean="0"/>
              <a:t>Rev. 1:16; 12:11: </a:t>
            </a:r>
            <a:r>
              <a:rPr lang="en-US" sz="2400" dirty="0" smtClean="0"/>
              <a:t>Lamb that was slain – “sharp sword of his mouth”; </a:t>
            </a:r>
          </a:p>
          <a:p>
            <a:pPr lvl="1"/>
            <a:r>
              <a:rPr lang="en-US" sz="2000" dirty="0" smtClean="0"/>
              <a:t>People of God conquer “by the blood of the Lamb and the word of their testimony.”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Jesus and Samaritans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Samaritan woman at the well (John 4) </a:t>
            </a:r>
          </a:p>
          <a:p>
            <a:r>
              <a:rPr lang="en-US" dirty="0" smtClean="0"/>
              <a:t>Parable of the Good Samaritan (Luke 10) </a:t>
            </a:r>
          </a:p>
          <a:p>
            <a:r>
              <a:rPr lang="en-US" dirty="0" smtClean="0"/>
              <a:t>Samaritans as mission field (Acts 1) </a:t>
            </a:r>
          </a:p>
          <a:p>
            <a:r>
              <a:rPr lang="en-US" dirty="0" smtClean="0"/>
              <a:t>Only Samaritan thanks Jesus for healing (Luke 17)</a:t>
            </a:r>
          </a:p>
          <a:p>
            <a:r>
              <a:rPr lang="en-US" dirty="0" smtClean="0"/>
              <a:t>Samaritans oppose Jesus (Luke 9:51-56)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The bus that was attacked by gunmen is brought to the police station in Mandera town, north-eastern Keny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5" name="Picture 2" descr="Kenyan Muslims shield Christians in Mandera bus attack - BBC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5418664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Buttrick</a:t>
            </a:r>
            <a:r>
              <a:rPr lang="en-US" dirty="0" smtClean="0"/>
              <a:t>, </a:t>
            </a:r>
            <a:r>
              <a:rPr lang="en-US" i="1" dirty="0" smtClean="0"/>
              <a:t>Speaking Conflict: Stories of a Controversial Jesus </a:t>
            </a:r>
            <a:r>
              <a:rPr lang="en-US" dirty="0" smtClean="0"/>
              <a:t>(2007).</a:t>
            </a:r>
          </a:p>
          <a:p>
            <a:r>
              <a:rPr lang="en-US" dirty="0" smtClean="0"/>
              <a:t>Richard B. Hays, “Violence,” in </a:t>
            </a:r>
            <a:r>
              <a:rPr lang="en-US" i="1" dirty="0" smtClean="0"/>
              <a:t>The Moral Vision of the New Testament </a:t>
            </a:r>
            <a:r>
              <a:rPr lang="en-US" dirty="0" smtClean="0"/>
              <a:t>(1996).</a:t>
            </a:r>
          </a:p>
          <a:p>
            <a:r>
              <a:rPr lang="en-US" dirty="0" smtClean="0"/>
              <a:t>John Paul </a:t>
            </a:r>
            <a:r>
              <a:rPr lang="en-US" dirty="0" err="1" smtClean="0"/>
              <a:t>Lederach</a:t>
            </a:r>
            <a:r>
              <a:rPr lang="en-US" dirty="0" smtClean="0"/>
              <a:t>, </a:t>
            </a:r>
            <a:r>
              <a:rPr lang="en-US" i="1" dirty="0" smtClean="0"/>
              <a:t>The Journey toward </a:t>
            </a:r>
            <a:r>
              <a:rPr lang="en-US" i="1" dirty="0" smtClean="0"/>
              <a:t>Reconciliation</a:t>
            </a:r>
            <a:r>
              <a:rPr lang="en-US" dirty="0" smtClean="0"/>
              <a:t> </a:t>
            </a:r>
            <a:r>
              <a:rPr lang="en-US" dirty="0" smtClean="0"/>
              <a:t>(1999).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Sande</a:t>
            </a:r>
            <a:r>
              <a:rPr lang="en-US" dirty="0" smtClean="0"/>
              <a:t>, </a:t>
            </a:r>
            <a:r>
              <a:rPr lang="en-US" i="1" dirty="0" smtClean="0"/>
              <a:t>The Peacemaker: A Biblical Guide to Resolving Personal Conflict</a:t>
            </a:r>
            <a:r>
              <a:rPr lang="en-US" dirty="0" smtClean="0"/>
              <a:t> (2004).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Sensenig</a:t>
            </a:r>
            <a:r>
              <a:rPr lang="en-US" dirty="0" smtClean="0"/>
              <a:t>, “Biblical Ethics of Peacemaking” (2024).</a:t>
            </a:r>
          </a:p>
          <a:p>
            <a:r>
              <a:rPr lang="en-US" dirty="0" smtClean="0"/>
              <a:t>Walter Wink, </a:t>
            </a:r>
            <a:r>
              <a:rPr lang="en-US" i="1" dirty="0" smtClean="0"/>
              <a:t>Engaging the Powers: Discernment and Resistance in a World of Dominations </a:t>
            </a:r>
            <a:r>
              <a:rPr lang="en-US" dirty="0" smtClean="0"/>
              <a:t>(1992).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peter\OneDrive\Images\2024 March\Easter Sunday 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4425" y="7905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eter\OneDrive\Images\2021\2021 May\CMRT Family Photo May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931" y="1143000"/>
            <a:ext cx="933093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04800"/>
          <a:ext cx="8686800" cy="6248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1604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Times New Roman"/>
                          <a:ea typeface="Calibri"/>
                          <a:cs typeface="Times New Roman"/>
                        </a:rPr>
                        <a:t>Negative peace (from</a:t>
                      </a:r>
                      <a:r>
                        <a:rPr lang="en-US" sz="28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…)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latin typeface="Times New Roman"/>
                          <a:ea typeface="Calibri"/>
                          <a:cs typeface="Times New Roman"/>
                        </a:rPr>
                        <a:t>Positive peace (for…)</a:t>
                      </a:r>
                      <a:endParaRPr lang="en-US" sz="28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2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1) war 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Calibri"/>
                          <a:cs typeface="Times New Roman"/>
                        </a:rPr>
                        <a:t>concord between governments 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2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harassment, degradation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Calibri"/>
                          <a:cs typeface="Times New Roman"/>
                        </a:rPr>
                        <a:t>order in society, mutual </a:t>
                      </a: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esteem, creation</a:t>
                      </a:r>
                      <a:r>
                        <a:rPr lang="en-US" sz="2800" kern="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care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2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3) resentment</a:t>
                      </a:r>
                      <a:r>
                        <a:rPr lang="en-US" sz="2800" kern="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and quarrels</a:t>
                      </a:r>
                      <a:endParaRPr lang="en-US" sz="2800" kern="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harmony</a:t>
                      </a:r>
                      <a:endParaRPr lang="en-US" sz="28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2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4) mental </a:t>
                      </a:r>
                      <a:r>
                        <a:rPr lang="en-US" sz="2800" kern="100" dirty="0">
                          <a:latin typeface="Times New Roman"/>
                          <a:ea typeface="Calibri"/>
                          <a:cs typeface="Times New Roman"/>
                        </a:rPr>
                        <a:t>or emotional </a:t>
                      </a: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distress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Calibri"/>
                          <a:cs typeface="Times New Roman"/>
                        </a:rPr>
                        <a:t>serenity of spirit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8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/>
                          <a:ea typeface="Calibri"/>
                          <a:cs typeface="Times New Roman"/>
                        </a:rPr>
                        <a:t>5) sin against God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Calibri"/>
                          <a:cs typeface="Times New Roman"/>
                        </a:rPr>
                        <a:t>reconciliation with God</a:t>
                      </a:r>
                      <a:endParaRPr lang="en-US" sz="28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Adapted from David </a:t>
            </a:r>
            <a:r>
              <a:rPr lang="en-US" sz="1200" dirty="0" err="1" smtClean="0"/>
              <a:t>Barash</a:t>
            </a:r>
            <a:r>
              <a:rPr lang="en-US" sz="1200" dirty="0" smtClean="0"/>
              <a:t> and Charles </a:t>
            </a:r>
            <a:r>
              <a:rPr lang="en-US" sz="1200" dirty="0" err="1" smtClean="0"/>
              <a:t>Webel</a:t>
            </a:r>
            <a:r>
              <a:rPr lang="en-US" sz="1200" dirty="0" smtClean="0"/>
              <a:t>, </a:t>
            </a:r>
            <a:r>
              <a:rPr lang="en-US" sz="1200" i="1" dirty="0" smtClean="0"/>
              <a:t>Peace and Conflict Studies</a:t>
            </a:r>
            <a:r>
              <a:rPr lang="en-US" sz="1200" dirty="0" smtClean="0"/>
              <a:t>,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(New York: Sage, 2021), 4-5.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picture upside down girl old wom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picture upside down girl old wom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4072361" cy="31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peter\OneDrive\Images\2023\2023 March\Ati Peace Seminar\IMG-20230302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4114799"/>
          </a:xfrm>
          <a:prstGeom prst="rect">
            <a:avLst/>
          </a:prstGeom>
          <a:noFill/>
        </p:spPr>
      </p:pic>
      <p:pic>
        <p:nvPicPr>
          <p:cNvPr id="4100" name="Picture 4" descr="C:\Users\peter\OneDrive\Images\2023\2023 March\Ati Peace Seminar\IMG-20230302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05200"/>
            <a:ext cx="7772400" cy="349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4630E5870A44C99B8D2AF595B09D4" ma:contentTypeVersion="18" ma:contentTypeDescription="Opret et nyt dokument." ma:contentTypeScope="" ma:versionID="5340e028d4fcf5ee1bd8f6425c7b1c8d">
  <xsd:schema xmlns:xsd="http://www.w3.org/2001/XMLSchema" xmlns:xs="http://www.w3.org/2001/XMLSchema" xmlns:p="http://schemas.microsoft.com/office/2006/metadata/properties" xmlns:ns2="0638cbaf-5b24-4ae4-abf5-06c209d3b029" xmlns:ns3="dc82a423-728d-4e62-9531-3fd16c49cae5" targetNamespace="http://schemas.microsoft.com/office/2006/metadata/properties" ma:root="true" ma:fieldsID="2e97234e57c64ca744510fdd506e0b62" ns2:_="" ns3:_="">
    <xsd:import namespace="0638cbaf-5b24-4ae4-abf5-06c209d3b029"/>
    <xsd:import namespace="dc82a423-728d-4e62-9531-3fd16c49c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baf-5b24-4ae4-abf5-06c209d3b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2cdf0ac6-e494-4e78-a84b-e5095ec2b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2a423-728d-4e62-9531-3fd16c49c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81adea-f47f-4f75-97c3-c81a29d9b31a}" ma:internalName="TaxCatchAll" ma:showField="CatchAllData" ma:web="dc82a423-728d-4e62-9531-3fd16c49c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BD76D-E13C-4802-AC60-845119AD7D66}"/>
</file>

<file path=customXml/itemProps2.xml><?xml version="1.0" encoding="utf-8"?>
<ds:datastoreItem xmlns:ds="http://schemas.openxmlformats.org/officeDocument/2006/customXml" ds:itemID="{D09FB53C-BD13-4FCF-825C-F8B0398B69C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19072</TotalTime>
  <Words>515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Theological and Biblical Basis for Peacebuilding</vt:lpstr>
      <vt:lpstr>Slide 2</vt:lpstr>
      <vt:lpstr>Slide 3</vt:lpstr>
      <vt:lpstr>Slide 4</vt:lpstr>
      <vt:lpstr>1</vt:lpstr>
      <vt:lpstr>2</vt:lpstr>
      <vt:lpstr>Slide 7</vt:lpstr>
      <vt:lpstr>Slide 8</vt:lpstr>
      <vt:lpstr>Slide 9</vt:lpstr>
      <vt:lpstr>Slide 10</vt:lpstr>
      <vt:lpstr>Peacebuilding Text: Sermon on the Plain</vt:lpstr>
      <vt:lpstr>Slide 12</vt:lpstr>
      <vt:lpstr>Peace in Paul</vt:lpstr>
      <vt:lpstr>Peace in Pastoral Epistles and Revelation</vt:lpstr>
      <vt:lpstr>Jesus and Samaritans</vt:lpstr>
      <vt:lpstr>Slide 16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and Christy</dc:creator>
  <cp:lastModifiedBy>petersensenig@gmail.com</cp:lastModifiedBy>
  <cp:revision>82</cp:revision>
  <dcterms:created xsi:type="dcterms:W3CDTF">2018-10-01T15:34:22Z</dcterms:created>
  <dcterms:modified xsi:type="dcterms:W3CDTF">2024-05-07T09:05:03Z</dcterms:modified>
</cp:coreProperties>
</file>