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96" r:id="rId4"/>
    <p:sldId id="310" r:id="rId5"/>
    <p:sldId id="304" r:id="rId6"/>
    <p:sldId id="308" r:id="rId7"/>
    <p:sldId id="305" r:id="rId8"/>
    <p:sldId id="292" r:id="rId9"/>
    <p:sldId id="293" r:id="rId10"/>
    <p:sldId id="306" r:id="rId11"/>
    <p:sldId id="307" r:id="rId12"/>
    <p:sldId id="301" r:id="rId13"/>
    <p:sldId id="276" r:id="rId14"/>
    <p:sldId id="270" r:id="rId15"/>
    <p:sldId id="309" r:id="rId16"/>
    <p:sldId id="277" r:id="rId17"/>
    <p:sldId id="278" r:id="rId18"/>
    <p:sldId id="280" r:id="rId19"/>
    <p:sldId id="281" r:id="rId20"/>
    <p:sldId id="283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DC36F-5A77-4B79-B207-60DE36F85B2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9337875-1D10-4D56-A039-9A61547E58E4}">
      <dgm:prSet phldrT="[Text]"/>
      <dgm:spPr/>
      <dgm:t>
        <a:bodyPr/>
        <a:lstStyle/>
        <a:p>
          <a:r>
            <a:rPr lang="en-US" dirty="0" smtClean="0"/>
            <a:t>Apologetic</a:t>
          </a:r>
          <a:endParaRPr lang="en-US" dirty="0"/>
        </a:p>
      </dgm:t>
    </dgm:pt>
    <dgm:pt modelId="{880B7DA4-0C24-4C43-B0D0-DB6E1F19AFF8}" type="parTrans" cxnId="{91FB3550-766D-4366-AB45-4EEC04800F41}">
      <dgm:prSet/>
      <dgm:spPr/>
      <dgm:t>
        <a:bodyPr/>
        <a:lstStyle/>
        <a:p>
          <a:endParaRPr lang="en-US"/>
        </a:p>
      </dgm:t>
    </dgm:pt>
    <dgm:pt modelId="{8EE76365-4021-47F3-B85A-F65BFCAE8DD2}" type="sibTrans" cxnId="{91FB3550-766D-4366-AB45-4EEC04800F41}">
      <dgm:prSet/>
      <dgm:spPr/>
      <dgm:t>
        <a:bodyPr/>
        <a:lstStyle/>
        <a:p>
          <a:endParaRPr lang="en-US"/>
        </a:p>
      </dgm:t>
    </dgm:pt>
    <dgm:pt modelId="{2F48F4EE-68A3-457E-A52A-99A86382A1DE}">
      <dgm:prSet phldrT="[Text]"/>
      <dgm:spPr/>
      <dgm:t>
        <a:bodyPr/>
        <a:lstStyle/>
        <a:p>
          <a:r>
            <a:rPr lang="en-US" dirty="0" smtClean="0"/>
            <a:t>Polemic</a:t>
          </a:r>
          <a:endParaRPr lang="en-US" dirty="0"/>
        </a:p>
      </dgm:t>
    </dgm:pt>
    <dgm:pt modelId="{20B1FD8A-4A0B-4A06-950B-2352882F86E2}" type="parTrans" cxnId="{45AFEF10-A805-4A91-A9AF-100C7B0EF5A1}">
      <dgm:prSet/>
      <dgm:spPr/>
      <dgm:t>
        <a:bodyPr/>
        <a:lstStyle/>
        <a:p>
          <a:endParaRPr lang="en-US"/>
        </a:p>
      </dgm:t>
    </dgm:pt>
    <dgm:pt modelId="{4FBBC0FE-3397-4A6A-97DA-BE8BA0290F23}" type="sibTrans" cxnId="{45AFEF10-A805-4A91-A9AF-100C7B0EF5A1}">
      <dgm:prSet/>
      <dgm:spPr/>
      <dgm:t>
        <a:bodyPr/>
        <a:lstStyle/>
        <a:p>
          <a:endParaRPr lang="en-US"/>
        </a:p>
      </dgm:t>
    </dgm:pt>
    <dgm:pt modelId="{894CD84A-8AB3-40AC-9A4C-A2621818C5E7}">
      <dgm:prSet/>
      <dgm:spPr/>
      <dgm:t>
        <a:bodyPr/>
        <a:lstStyle/>
        <a:p>
          <a:r>
            <a:rPr lang="en-US" dirty="0" smtClean="0"/>
            <a:t>Existentialist</a:t>
          </a:r>
          <a:endParaRPr lang="en-US" dirty="0"/>
        </a:p>
      </dgm:t>
    </dgm:pt>
    <dgm:pt modelId="{C9AA266F-DF6F-4F48-97A6-0FF7CC1C5E24}" type="parTrans" cxnId="{DB1B376A-EC88-4FEC-8538-A2B0F8943495}">
      <dgm:prSet/>
      <dgm:spPr/>
      <dgm:t>
        <a:bodyPr/>
        <a:lstStyle/>
        <a:p>
          <a:endParaRPr lang="en-US"/>
        </a:p>
      </dgm:t>
    </dgm:pt>
    <dgm:pt modelId="{9116C013-2CDF-48E4-8B82-BD5E9AC78392}" type="sibTrans" cxnId="{DB1B376A-EC88-4FEC-8538-A2B0F8943495}">
      <dgm:prSet/>
      <dgm:spPr/>
      <dgm:t>
        <a:bodyPr/>
        <a:lstStyle/>
        <a:p>
          <a:endParaRPr lang="en-US"/>
        </a:p>
      </dgm:t>
    </dgm:pt>
    <dgm:pt modelId="{82C34823-5F92-40DE-8F77-E03F6EF1E60B}">
      <dgm:prSet/>
      <dgm:spPr/>
      <dgm:t>
        <a:bodyPr/>
        <a:lstStyle/>
        <a:p>
          <a:r>
            <a:rPr lang="en-US" dirty="0" err="1" smtClean="0"/>
            <a:t>Kerygmatic</a:t>
          </a:r>
          <a:endParaRPr lang="en-US" dirty="0"/>
        </a:p>
      </dgm:t>
    </dgm:pt>
    <dgm:pt modelId="{9D4EC3AE-EE35-4D74-811D-619AD08A43F8}" type="parTrans" cxnId="{FF2A62AF-44A7-426C-BB4A-999DE354BD04}">
      <dgm:prSet/>
      <dgm:spPr/>
      <dgm:t>
        <a:bodyPr/>
        <a:lstStyle/>
        <a:p>
          <a:endParaRPr lang="en-US"/>
        </a:p>
      </dgm:t>
    </dgm:pt>
    <dgm:pt modelId="{E63FA436-5717-4F7F-995A-0BF366BE12F0}" type="sibTrans" cxnId="{FF2A62AF-44A7-426C-BB4A-999DE354BD04}">
      <dgm:prSet/>
      <dgm:spPr/>
      <dgm:t>
        <a:bodyPr/>
        <a:lstStyle/>
        <a:p>
          <a:endParaRPr lang="en-US"/>
        </a:p>
      </dgm:t>
    </dgm:pt>
    <dgm:pt modelId="{9FF018BA-826B-42BF-9C6C-4BAFB13231B6}">
      <dgm:prSet phldrT="[Text]"/>
      <dgm:spPr/>
      <dgm:t>
        <a:bodyPr/>
        <a:lstStyle/>
        <a:p>
          <a:r>
            <a:rPr lang="en-US" dirty="0" smtClean="0"/>
            <a:t>Syncretistic</a:t>
          </a:r>
        </a:p>
      </dgm:t>
    </dgm:pt>
    <dgm:pt modelId="{DCC80666-EAE0-4F92-911C-F25D19308553}" type="sibTrans" cxnId="{5943B432-3FFD-4EED-AD42-F77A59E04240}">
      <dgm:prSet/>
      <dgm:spPr/>
      <dgm:t>
        <a:bodyPr/>
        <a:lstStyle/>
        <a:p>
          <a:endParaRPr lang="en-US"/>
        </a:p>
      </dgm:t>
    </dgm:pt>
    <dgm:pt modelId="{CD4D3113-DE17-4AC2-B838-C25A60B84CE6}" type="parTrans" cxnId="{5943B432-3FFD-4EED-AD42-F77A59E04240}">
      <dgm:prSet/>
      <dgm:spPr/>
      <dgm:t>
        <a:bodyPr/>
        <a:lstStyle/>
        <a:p>
          <a:endParaRPr lang="en-US"/>
        </a:p>
      </dgm:t>
    </dgm:pt>
    <dgm:pt modelId="{150A492A-8C0B-4C78-880B-7A8B09920F7C}" type="pres">
      <dgm:prSet presAssocID="{12BDC36F-5A77-4B79-B207-60DE36F85B2C}" presName="linearFlow" presStyleCnt="0">
        <dgm:presLayoutVars>
          <dgm:dir/>
          <dgm:resizeHandles val="exact"/>
        </dgm:presLayoutVars>
      </dgm:prSet>
      <dgm:spPr/>
    </dgm:pt>
    <dgm:pt modelId="{77892552-4873-496C-8B97-1B8F2DC2B4B2}" type="pres">
      <dgm:prSet presAssocID="{9FF018BA-826B-42BF-9C6C-4BAFB13231B6}" presName="composite" presStyleCnt="0"/>
      <dgm:spPr/>
    </dgm:pt>
    <dgm:pt modelId="{41C7FEE3-A27D-47B1-B5D7-B685CA9C94DB}" type="pres">
      <dgm:prSet presAssocID="{9FF018BA-826B-42BF-9C6C-4BAFB13231B6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92D9B0-C73D-471C-BD51-931368C9538B}" type="pres">
      <dgm:prSet presAssocID="{9FF018BA-826B-42BF-9C6C-4BAFB13231B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CE0B8-3908-46F4-93B3-40E1CDC07CFD}" type="pres">
      <dgm:prSet presAssocID="{DCC80666-EAE0-4F92-911C-F25D19308553}" presName="spacing" presStyleCnt="0"/>
      <dgm:spPr/>
    </dgm:pt>
    <dgm:pt modelId="{0D81BE8C-4AB8-48A7-B76E-2B874748D99A}" type="pres">
      <dgm:prSet presAssocID="{894CD84A-8AB3-40AC-9A4C-A2621818C5E7}" presName="composite" presStyleCnt="0"/>
      <dgm:spPr/>
    </dgm:pt>
    <dgm:pt modelId="{E411CC3F-646A-4A5A-9D60-5502CDF8C7C1}" type="pres">
      <dgm:prSet presAssocID="{894CD84A-8AB3-40AC-9A4C-A2621818C5E7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A2163D-AEB3-4C05-B8ED-44D230C97872}" type="pres">
      <dgm:prSet presAssocID="{894CD84A-8AB3-40AC-9A4C-A2621818C5E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5F4C-09F5-43F7-B00C-66A073012D14}" type="pres">
      <dgm:prSet presAssocID="{9116C013-2CDF-48E4-8B82-BD5E9AC78392}" presName="spacing" presStyleCnt="0"/>
      <dgm:spPr/>
    </dgm:pt>
    <dgm:pt modelId="{2065904E-7390-4AD8-AAC2-AFD9331E5A9C}" type="pres">
      <dgm:prSet presAssocID="{82C34823-5F92-40DE-8F77-E03F6EF1E60B}" presName="composite" presStyleCnt="0"/>
      <dgm:spPr/>
    </dgm:pt>
    <dgm:pt modelId="{8D3513A3-A5B5-4B21-B781-F67B3DF17FE3}" type="pres">
      <dgm:prSet presAssocID="{82C34823-5F92-40DE-8F77-E03F6EF1E60B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BAFBE3-A0D2-4939-9BCE-AE8BBB769D08}" type="pres">
      <dgm:prSet presAssocID="{82C34823-5F92-40DE-8F77-E03F6EF1E60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5051B-B703-4F07-ABCF-DA55EC39A219}" type="pres">
      <dgm:prSet presAssocID="{E63FA436-5717-4F7F-995A-0BF366BE12F0}" presName="spacing" presStyleCnt="0"/>
      <dgm:spPr/>
    </dgm:pt>
    <dgm:pt modelId="{D005FA70-B081-450A-B413-9EEC11561E20}" type="pres">
      <dgm:prSet presAssocID="{79337875-1D10-4D56-A039-9A61547E58E4}" presName="composite" presStyleCnt="0"/>
      <dgm:spPr/>
    </dgm:pt>
    <dgm:pt modelId="{08F60C08-8CD3-4B68-8C4D-CC73D61D990C}" type="pres">
      <dgm:prSet presAssocID="{79337875-1D10-4D56-A039-9A61547E58E4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2A75DD2-D26B-4D9D-80CB-67C97C8694D3}" type="pres">
      <dgm:prSet presAssocID="{79337875-1D10-4D56-A039-9A61547E58E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2053-5BDD-4D2A-BC7E-FAD308BC5A44}" type="pres">
      <dgm:prSet presAssocID="{8EE76365-4021-47F3-B85A-F65BFCAE8DD2}" presName="spacing" presStyleCnt="0"/>
      <dgm:spPr/>
    </dgm:pt>
    <dgm:pt modelId="{0076B92A-01D0-4F57-BECB-FEB80CAB180F}" type="pres">
      <dgm:prSet presAssocID="{2F48F4EE-68A3-457E-A52A-99A86382A1DE}" presName="composite" presStyleCnt="0"/>
      <dgm:spPr/>
    </dgm:pt>
    <dgm:pt modelId="{043575E9-8D7E-4EDB-AC4E-03592F0E99B5}" type="pres">
      <dgm:prSet presAssocID="{2F48F4EE-68A3-457E-A52A-99A86382A1DE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4E34679-57C4-4D40-B705-CD0939FA8C45}" type="pres">
      <dgm:prSet presAssocID="{2F48F4EE-68A3-457E-A52A-99A86382A1D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A62AF-44A7-426C-BB4A-999DE354BD04}" srcId="{12BDC36F-5A77-4B79-B207-60DE36F85B2C}" destId="{82C34823-5F92-40DE-8F77-E03F6EF1E60B}" srcOrd="2" destOrd="0" parTransId="{9D4EC3AE-EE35-4D74-811D-619AD08A43F8}" sibTransId="{E63FA436-5717-4F7F-995A-0BF366BE12F0}"/>
    <dgm:cxn modelId="{BE34390D-06D9-449E-AD9D-5342E48FC5C8}" type="presOf" srcId="{12BDC36F-5A77-4B79-B207-60DE36F85B2C}" destId="{150A492A-8C0B-4C78-880B-7A8B09920F7C}" srcOrd="0" destOrd="0" presId="urn:microsoft.com/office/officeart/2005/8/layout/vList3"/>
    <dgm:cxn modelId="{5943B432-3FFD-4EED-AD42-F77A59E04240}" srcId="{12BDC36F-5A77-4B79-B207-60DE36F85B2C}" destId="{9FF018BA-826B-42BF-9C6C-4BAFB13231B6}" srcOrd="0" destOrd="0" parTransId="{CD4D3113-DE17-4AC2-B838-C25A60B84CE6}" sibTransId="{DCC80666-EAE0-4F92-911C-F25D19308553}"/>
    <dgm:cxn modelId="{DB1B376A-EC88-4FEC-8538-A2B0F8943495}" srcId="{12BDC36F-5A77-4B79-B207-60DE36F85B2C}" destId="{894CD84A-8AB3-40AC-9A4C-A2621818C5E7}" srcOrd="1" destOrd="0" parTransId="{C9AA266F-DF6F-4F48-97A6-0FF7CC1C5E24}" sibTransId="{9116C013-2CDF-48E4-8B82-BD5E9AC78392}"/>
    <dgm:cxn modelId="{DAEEE7E2-F9B7-4C50-9EA8-9CDAB25E03A0}" type="presOf" srcId="{79337875-1D10-4D56-A039-9A61547E58E4}" destId="{52A75DD2-D26B-4D9D-80CB-67C97C8694D3}" srcOrd="0" destOrd="0" presId="urn:microsoft.com/office/officeart/2005/8/layout/vList3"/>
    <dgm:cxn modelId="{45AFEF10-A805-4A91-A9AF-100C7B0EF5A1}" srcId="{12BDC36F-5A77-4B79-B207-60DE36F85B2C}" destId="{2F48F4EE-68A3-457E-A52A-99A86382A1DE}" srcOrd="4" destOrd="0" parTransId="{20B1FD8A-4A0B-4A06-950B-2352882F86E2}" sibTransId="{4FBBC0FE-3397-4A6A-97DA-BE8BA0290F23}"/>
    <dgm:cxn modelId="{1EDB538D-EC20-4398-B720-3AB1F3DC4EFB}" type="presOf" srcId="{894CD84A-8AB3-40AC-9A4C-A2621818C5E7}" destId="{50A2163D-AEB3-4C05-B8ED-44D230C97872}" srcOrd="0" destOrd="0" presId="urn:microsoft.com/office/officeart/2005/8/layout/vList3"/>
    <dgm:cxn modelId="{226A6DD4-A5C9-4F24-BC31-A475DED5CD16}" type="presOf" srcId="{2F48F4EE-68A3-457E-A52A-99A86382A1DE}" destId="{04E34679-57C4-4D40-B705-CD0939FA8C45}" srcOrd="0" destOrd="0" presId="urn:microsoft.com/office/officeart/2005/8/layout/vList3"/>
    <dgm:cxn modelId="{ADA9AB84-E0A3-4343-BBB7-3944862B1D5C}" type="presOf" srcId="{82C34823-5F92-40DE-8F77-E03F6EF1E60B}" destId="{54BAFBE3-A0D2-4939-9BCE-AE8BBB769D08}" srcOrd="0" destOrd="0" presId="urn:microsoft.com/office/officeart/2005/8/layout/vList3"/>
    <dgm:cxn modelId="{91FB3550-766D-4366-AB45-4EEC04800F41}" srcId="{12BDC36F-5A77-4B79-B207-60DE36F85B2C}" destId="{79337875-1D10-4D56-A039-9A61547E58E4}" srcOrd="3" destOrd="0" parTransId="{880B7DA4-0C24-4C43-B0D0-DB6E1F19AFF8}" sibTransId="{8EE76365-4021-47F3-B85A-F65BFCAE8DD2}"/>
    <dgm:cxn modelId="{BCB1A119-3A85-4450-92C7-42E0D9F163B0}" type="presOf" srcId="{9FF018BA-826B-42BF-9C6C-4BAFB13231B6}" destId="{B292D9B0-C73D-471C-BD51-931368C9538B}" srcOrd="0" destOrd="0" presId="urn:microsoft.com/office/officeart/2005/8/layout/vList3"/>
    <dgm:cxn modelId="{21217A16-4618-40E7-A79C-DA5BC22EB3DC}" type="presParOf" srcId="{150A492A-8C0B-4C78-880B-7A8B09920F7C}" destId="{77892552-4873-496C-8B97-1B8F2DC2B4B2}" srcOrd="0" destOrd="0" presId="urn:microsoft.com/office/officeart/2005/8/layout/vList3"/>
    <dgm:cxn modelId="{1246BCF4-CB82-4904-8CFF-3F592926AA3E}" type="presParOf" srcId="{77892552-4873-496C-8B97-1B8F2DC2B4B2}" destId="{41C7FEE3-A27D-47B1-B5D7-B685CA9C94DB}" srcOrd="0" destOrd="0" presId="urn:microsoft.com/office/officeart/2005/8/layout/vList3"/>
    <dgm:cxn modelId="{8A182A33-8010-4248-AB6D-BB5E2E2393BC}" type="presParOf" srcId="{77892552-4873-496C-8B97-1B8F2DC2B4B2}" destId="{B292D9B0-C73D-471C-BD51-931368C9538B}" srcOrd="1" destOrd="0" presId="urn:microsoft.com/office/officeart/2005/8/layout/vList3"/>
    <dgm:cxn modelId="{F6393DBA-A5CB-490C-8135-E3921ADCD52F}" type="presParOf" srcId="{150A492A-8C0B-4C78-880B-7A8B09920F7C}" destId="{15DCE0B8-3908-46F4-93B3-40E1CDC07CFD}" srcOrd="1" destOrd="0" presId="urn:microsoft.com/office/officeart/2005/8/layout/vList3"/>
    <dgm:cxn modelId="{436FFD63-8A7B-47A2-83E8-96E19C300673}" type="presParOf" srcId="{150A492A-8C0B-4C78-880B-7A8B09920F7C}" destId="{0D81BE8C-4AB8-48A7-B76E-2B874748D99A}" srcOrd="2" destOrd="0" presId="urn:microsoft.com/office/officeart/2005/8/layout/vList3"/>
    <dgm:cxn modelId="{83786A00-0675-410A-9DF8-F63743E7908C}" type="presParOf" srcId="{0D81BE8C-4AB8-48A7-B76E-2B874748D99A}" destId="{E411CC3F-646A-4A5A-9D60-5502CDF8C7C1}" srcOrd="0" destOrd="0" presId="urn:microsoft.com/office/officeart/2005/8/layout/vList3"/>
    <dgm:cxn modelId="{D76FDF46-06BF-48B3-BF13-361F2CAE46D9}" type="presParOf" srcId="{0D81BE8C-4AB8-48A7-B76E-2B874748D99A}" destId="{50A2163D-AEB3-4C05-B8ED-44D230C97872}" srcOrd="1" destOrd="0" presId="urn:microsoft.com/office/officeart/2005/8/layout/vList3"/>
    <dgm:cxn modelId="{2CA6B98F-1A0E-4E40-94E0-12204C207D24}" type="presParOf" srcId="{150A492A-8C0B-4C78-880B-7A8B09920F7C}" destId="{76275F4C-09F5-43F7-B00C-66A073012D14}" srcOrd="3" destOrd="0" presId="urn:microsoft.com/office/officeart/2005/8/layout/vList3"/>
    <dgm:cxn modelId="{6413E40C-A9EC-470C-ACE7-9E4E0FC4DFFB}" type="presParOf" srcId="{150A492A-8C0B-4C78-880B-7A8B09920F7C}" destId="{2065904E-7390-4AD8-AAC2-AFD9331E5A9C}" srcOrd="4" destOrd="0" presId="urn:microsoft.com/office/officeart/2005/8/layout/vList3"/>
    <dgm:cxn modelId="{5E2F633B-7AC5-41AC-B912-ED09E33DCB6A}" type="presParOf" srcId="{2065904E-7390-4AD8-AAC2-AFD9331E5A9C}" destId="{8D3513A3-A5B5-4B21-B781-F67B3DF17FE3}" srcOrd="0" destOrd="0" presId="urn:microsoft.com/office/officeart/2005/8/layout/vList3"/>
    <dgm:cxn modelId="{01A5E3DE-D37D-4C4D-AB16-41258FE93582}" type="presParOf" srcId="{2065904E-7390-4AD8-AAC2-AFD9331E5A9C}" destId="{54BAFBE3-A0D2-4939-9BCE-AE8BBB769D08}" srcOrd="1" destOrd="0" presId="urn:microsoft.com/office/officeart/2005/8/layout/vList3"/>
    <dgm:cxn modelId="{DB5F5085-5467-4724-AF7A-99B7692573C4}" type="presParOf" srcId="{150A492A-8C0B-4C78-880B-7A8B09920F7C}" destId="{0A55051B-B703-4F07-ABCF-DA55EC39A219}" srcOrd="5" destOrd="0" presId="urn:microsoft.com/office/officeart/2005/8/layout/vList3"/>
    <dgm:cxn modelId="{9B6709F8-B4E1-4F39-9F76-C7A4C206EE0C}" type="presParOf" srcId="{150A492A-8C0B-4C78-880B-7A8B09920F7C}" destId="{D005FA70-B081-450A-B413-9EEC11561E20}" srcOrd="6" destOrd="0" presId="urn:microsoft.com/office/officeart/2005/8/layout/vList3"/>
    <dgm:cxn modelId="{FF89971D-F325-44AB-879A-14F30826899F}" type="presParOf" srcId="{D005FA70-B081-450A-B413-9EEC11561E20}" destId="{08F60C08-8CD3-4B68-8C4D-CC73D61D990C}" srcOrd="0" destOrd="0" presId="urn:microsoft.com/office/officeart/2005/8/layout/vList3"/>
    <dgm:cxn modelId="{3D0AA3F3-4341-4002-A60F-5ED27B87A44F}" type="presParOf" srcId="{D005FA70-B081-450A-B413-9EEC11561E20}" destId="{52A75DD2-D26B-4D9D-80CB-67C97C8694D3}" srcOrd="1" destOrd="0" presId="urn:microsoft.com/office/officeart/2005/8/layout/vList3"/>
    <dgm:cxn modelId="{900C6D06-8E22-4252-97B2-3FFE9CF137C8}" type="presParOf" srcId="{150A492A-8C0B-4C78-880B-7A8B09920F7C}" destId="{04A22053-5BDD-4D2A-BC7E-FAD308BC5A44}" srcOrd="7" destOrd="0" presId="urn:microsoft.com/office/officeart/2005/8/layout/vList3"/>
    <dgm:cxn modelId="{353D7A4D-4A1D-463F-A8E9-481D81E4946B}" type="presParOf" srcId="{150A492A-8C0B-4C78-880B-7A8B09920F7C}" destId="{0076B92A-01D0-4F57-BECB-FEB80CAB180F}" srcOrd="8" destOrd="0" presId="urn:microsoft.com/office/officeart/2005/8/layout/vList3"/>
    <dgm:cxn modelId="{F78712D6-F670-4DD6-9384-173C300D0F27}" type="presParOf" srcId="{0076B92A-01D0-4F57-BECB-FEB80CAB180F}" destId="{043575E9-8D7E-4EDB-AC4E-03592F0E99B5}" srcOrd="0" destOrd="0" presId="urn:microsoft.com/office/officeart/2005/8/layout/vList3"/>
    <dgm:cxn modelId="{9C021CB8-CDA9-494D-9247-9DD749785E7D}" type="presParOf" srcId="{0076B92A-01D0-4F57-BECB-FEB80CAB180F}" destId="{04E34679-57C4-4D40-B705-CD0939FA8C4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08669A-447C-4FE9-91E7-E74603C0BC3A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BF9B6D-5F78-495C-B587-C81F8980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Multi-</a:t>
            </a:r>
            <a:r>
              <a:rPr lang="fr-FR" dirty="0" err="1" smtClean="0"/>
              <a:t>faith</a:t>
            </a:r>
            <a:r>
              <a:rPr lang="fr-FR" dirty="0" smtClean="0"/>
              <a:t> Peacebuilding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CKU / </a:t>
            </a:r>
            <a:r>
              <a:rPr lang="fr-FR" dirty="0" err="1" smtClean="0"/>
              <a:t>Danish</a:t>
            </a:r>
            <a:r>
              <a:rPr lang="fr-FR" dirty="0" smtClean="0"/>
              <a:t> Mission Council</a:t>
            </a:r>
          </a:p>
          <a:p>
            <a:r>
              <a:rPr lang="en-US" dirty="0" smtClean="0"/>
              <a:t>Dr. Peter </a:t>
            </a:r>
            <a:r>
              <a:rPr lang="en-US" dirty="0" err="1" smtClean="0"/>
              <a:t>Sensenig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295400"/>
          </a:xfrm>
        </p:spPr>
        <p:txBody>
          <a:bodyPr/>
          <a:lstStyle/>
          <a:p>
            <a:r>
              <a:rPr lang="en-US" dirty="0" smtClean="0"/>
              <a:t>Jesus the Guest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“The </a:t>
            </a:r>
            <a:r>
              <a:rPr lang="en-US" dirty="0" smtClean="0"/>
              <a:t>Christendom system </a:t>
            </a:r>
            <a:r>
              <a:rPr lang="en-US" b="1" dirty="0" smtClean="0"/>
              <a:t>seriously distorted Christian </a:t>
            </a:r>
            <a:r>
              <a:rPr lang="en-US" b="1" dirty="0" smtClean="0"/>
              <a:t>faith</a:t>
            </a:r>
            <a:r>
              <a:rPr lang="en-US" dirty="0" smtClean="0"/>
              <a:t>…the </a:t>
            </a:r>
            <a:r>
              <a:rPr lang="en-US" dirty="0" smtClean="0"/>
              <a:t>price the church paid for coming in from the margins to the center was allowing</a:t>
            </a:r>
            <a:r>
              <a:rPr lang="en-US" b="1" dirty="0" smtClean="0"/>
              <a:t> Jesus </a:t>
            </a:r>
            <a:r>
              <a:rPr lang="en-US" dirty="0" smtClean="0"/>
              <a:t>to be pushed out from the </a:t>
            </a:r>
            <a:r>
              <a:rPr lang="en-US" b="1" dirty="0" smtClean="0"/>
              <a:t>center to the margins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Stuart Murray, </a:t>
            </a:r>
            <a:r>
              <a:rPr lang="en-US" i="1" dirty="0" smtClean="0"/>
              <a:t>The Naked Anabaptist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Stuart Murray, </a:t>
            </a:r>
            <a:r>
              <a:rPr lang="en-US" sz="1200" i="1" dirty="0" smtClean="0"/>
              <a:t>The Naked Anabaptist: The Bare Essentials of a Radical </a:t>
            </a:r>
            <a:r>
              <a:rPr lang="en-US" sz="1200" i="1" dirty="0" smtClean="0"/>
              <a:t>Faith </a:t>
            </a:r>
            <a:r>
              <a:rPr lang="en-US" sz="1200" dirty="0" smtClean="0"/>
              <a:t>(Herald, </a:t>
            </a:r>
            <a:r>
              <a:rPr lang="en-US" sz="1200" dirty="0" smtClean="0"/>
              <a:t>2012), Kindle edition, 52.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</a:t>
            </a:r>
            <a:r>
              <a:rPr lang="en-US" dirty="0" err="1" smtClean="0"/>
              <a:t>Burao</a:t>
            </a:r>
            <a:r>
              <a:rPr lang="en-US" dirty="0" smtClean="0"/>
              <a:t>, Somaliland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eter\Pictures\2020\March 2020\Somaliland\Somaliland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9155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eter\OneDrive\Images\2024 March\Mar 2-5 Qom\Qom conference Mar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eter\OneDrive\Images\2024 March\Mar 6-9 Isfahan\Isfahan dialo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228600"/>
            <a:ext cx="1050433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eter\OneDrive\Images\2024 April\Eid al-Fi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1" y="0"/>
            <a:ext cx="110455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230329_102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Mutual Partners: </a:t>
            </a:r>
            <a:br>
              <a:rPr lang="en-US" dirty="0" smtClean="0"/>
            </a:br>
            <a:r>
              <a:rPr lang="en-US" dirty="0" err="1" smtClean="0"/>
              <a:t>Baro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nterfaith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3270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:\Users\peter\OneDrive\Images\2024 February\Mongo-Baro\IMG-20240220-WA00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1600200"/>
            <a:ext cx="1066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peter\OneDrive\Images\2024 February\Mongo-Baro\IMG-20240220-WA00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6934200"/>
            <a:ext cx="4648200" cy="1043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peter\OneDrive\Images\2024 February\Mongo-Baro\IMG-20240220-WA00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2860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peter\OneDrive\Images\2024 February\Mongo-Baro\IMG-20240220-WA00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2004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peace</a:t>
            </a:r>
            <a:r>
              <a:rPr lang="fr-FR" dirty="0" smtClean="0"/>
              <a:t> verses do </a:t>
            </a:r>
            <a:r>
              <a:rPr lang="fr-FR" dirty="0" err="1" smtClean="0"/>
              <a:t>you</a:t>
            </a:r>
            <a:r>
              <a:rPr lang="fr-FR" dirty="0" smtClean="0"/>
              <a:t> cite?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“Blessed </a:t>
            </a:r>
            <a:r>
              <a:rPr lang="en-US" dirty="0" smtClean="0"/>
              <a:t>are the peacemakers</a:t>
            </a:r>
            <a:r>
              <a:rPr lang="en-US" dirty="0" smtClean="0"/>
              <a:t>,</a:t>
            </a:r>
            <a:r>
              <a:rPr lang="en-US" dirty="0" smtClean="0"/>
              <a:t> for they will be called children of God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Matthew 5:9</a:t>
            </a:r>
            <a:r>
              <a:rPr lang="fr-FR" dirty="0" smtClean="0"/>
              <a:t> </a:t>
            </a:r>
            <a:endParaRPr lang="en-US" dirty="0" smtClean="0"/>
          </a:p>
          <a:p>
            <a:r>
              <a:rPr lang="en-US" dirty="0" smtClean="0"/>
              <a:t>“If </a:t>
            </a:r>
            <a:r>
              <a:rPr lang="en-US" dirty="0" smtClean="0"/>
              <a:t>it is possible, as far as it depends on you, </a:t>
            </a:r>
            <a:r>
              <a:rPr lang="en-US" dirty="0" smtClean="0"/>
              <a:t>live peaceably with all.”</a:t>
            </a: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Romans 12:18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8382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peace</a:t>
            </a:r>
            <a:r>
              <a:rPr lang="fr-FR" dirty="0" smtClean="0"/>
              <a:t> verses do </a:t>
            </a:r>
            <a:r>
              <a:rPr lang="fr-FR" dirty="0" err="1" smtClean="0"/>
              <a:t>you</a:t>
            </a:r>
            <a:r>
              <a:rPr lang="fr-FR" dirty="0" smtClean="0"/>
              <a:t> cite?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Let there be no compulsion in religion, for the truth stands out clearly from falsehood</a:t>
            </a:r>
            <a:r>
              <a:rPr lang="en-US" dirty="0" smtClean="0"/>
              <a:t>.”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Surah</a:t>
            </a:r>
            <a:r>
              <a:rPr lang="en-US" dirty="0" smtClean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Baqarah</a:t>
            </a:r>
            <a:r>
              <a:rPr lang="en-US" dirty="0" smtClean="0"/>
              <a:t> </a:t>
            </a:r>
            <a:r>
              <a:rPr lang="en-US" dirty="0" smtClean="0"/>
              <a:t>(the </a:t>
            </a:r>
            <a:r>
              <a:rPr lang="en-US" dirty="0" smtClean="0"/>
              <a:t>Cow) </a:t>
            </a:r>
            <a:r>
              <a:rPr lang="en-US" dirty="0" smtClean="0"/>
              <a:t>2:256 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To you is your </a:t>
            </a:r>
            <a:r>
              <a:rPr lang="en-US" dirty="0" smtClean="0"/>
              <a:t>religion (or way), </a:t>
            </a:r>
            <a:r>
              <a:rPr lang="en-US" dirty="0" smtClean="0"/>
              <a:t>and to me, my </a:t>
            </a:r>
            <a:r>
              <a:rPr lang="en-US" dirty="0" smtClean="0"/>
              <a:t>religion (or way).”  </a:t>
            </a:r>
          </a:p>
          <a:p>
            <a:pPr lvl="1"/>
            <a:r>
              <a:rPr lang="en-US" dirty="0" err="1" smtClean="0"/>
              <a:t>Surah</a:t>
            </a:r>
            <a:r>
              <a:rPr lang="en-US" dirty="0" smtClean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Kafirun</a:t>
            </a:r>
            <a:r>
              <a:rPr lang="en-US" dirty="0" smtClean="0"/>
              <a:t> (the Disbelievers) 109:6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07680" cy="4187952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your hearts set apart </a:t>
            </a:r>
            <a:r>
              <a:rPr lang="en-US" b="1" dirty="0" smtClean="0"/>
              <a:t>Christ as Lord</a:t>
            </a:r>
            <a:r>
              <a:rPr lang="en-US" dirty="0" smtClean="0"/>
              <a:t>. </a:t>
            </a:r>
            <a:endParaRPr lang="en-US" dirty="0" smtClean="0"/>
          </a:p>
          <a:p>
            <a:r>
              <a:rPr lang="en-US" dirty="0" smtClean="0"/>
              <a:t>Always </a:t>
            </a:r>
            <a:r>
              <a:rPr lang="en-US" dirty="0" smtClean="0"/>
              <a:t>be prepared to give an answer to everyone who asks you to give the reason for the hope that you have.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smtClean="0"/>
              <a:t>do this with </a:t>
            </a:r>
            <a:r>
              <a:rPr lang="en-US" b="1" dirty="0" smtClean="0"/>
              <a:t>gentleness</a:t>
            </a:r>
            <a:r>
              <a:rPr lang="en-US" dirty="0" smtClean="0"/>
              <a:t> and </a:t>
            </a:r>
            <a:r>
              <a:rPr lang="en-US" b="1" dirty="0" smtClean="0"/>
              <a:t>respect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Peter </a:t>
            </a:r>
            <a:r>
              <a:rPr lang="en-US" dirty="0" smtClean="0"/>
              <a:t>3:15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5410200" cy="7921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924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Where are you or your mission partners in the kind of relationship with Muslims as:</a:t>
            </a:r>
          </a:p>
          <a:p>
            <a:pPr>
              <a:buNone/>
            </a:pPr>
            <a:r>
              <a:rPr lang="en-US" i="1" dirty="0" smtClean="0"/>
              <a:t>Hosts? </a:t>
            </a:r>
          </a:p>
          <a:p>
            <a:pPr>
              <a:buNone/>
            </a:pPr>
            <a:r>
              <a:rPr lang="en-US" i="1" dirty="0" smtClean="0"/>
              <a:t>Guests? </a:t>
            </a:r>
          </a:p>
          <a:p>
            <a:pPr>
              <a:buNone/>
            </a:pPr>
            <a:r>
              <a:rPr lang="en-US" i="1" dirty="0" smtClean="0"/>
              <a:t>Mutual partners</a:t>
            </a:r>
            <a:r>
              <a:rPr lang="en-US" i="1" dirty="0" smtClean="0"/>
              <a:t>?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5" name="Picture 4" descr="Incarnational Hospitality graphic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551963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4724400"/>
          </a:xfrm>
        </p:spPr>
        <p:txBody>
          <a:bodyPr/>
          <a:lstStyle/>
          <a:p>
            <a:r>
              <a:rPr lang="en-US" dirty="0" smtClean="0"/>
              <a:t>Martin </a:t>
            </a:r>
            <a:r>
              <a:rPr lang="en-US" dirty="0" smtClean="0"/>
              <a:t>Accad, </a:t>
            </a:r>
            <a:r>
              <a:rPr lang="en-US" i="1" dirty="0" smtClean="0"/>
              <a:t>Sacred Misinterpretation: Reaching Across the Christian-Muslim Divide</a:t>
            </a:r>
            <a:r>
              <a:rPr lang="en-US" dirty="0" smtClean="0"/>
              <a:t> </a:t>
            </a:r>
            <a:r>
              <a:rPr lang="en-US" dirty="0" smtClean="0"/>
              <a:t>(2019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Badru</a:t>
            </a:r>
            <a:r>
              <a:rPr lang="en-US" dirty="0" smtClean="0"/>
              <a:t> </a:t>
            </a:r>
            <a:r>
              <a:rPr lang="en-US" dirty="0" err="1" smtClean="0"/>
              <a:t>Kateregga</a:t>
            </a:r>
            <a:r>
              <a:rPr lang="en-US" dirty="0" smtClean="0"/>
              <a:t> and David </a:t>
            </a:r>
            <a:r>
              <a:rPr lang="en-US" dirty="0" err="1" smtClean="0"/>
              <a:t>Shenk</a:t>
            </a:r>
            <a:r>
              <a:rPr lang="en-US" dirty="0" smtClean="0"/>
              <a:t>, </a:t>
            </a:r>
            <a:r>
              <a:rPr lang="en-US" i="1" dirty="0" smtClean="0"/>
              <a:t>A Muslim and a Christian in Dialogue</a:t>
            </a:r>
            <a:r>
              <a:rPr lang="en-US" dirty="0" smtClean="0"/>
              <a:t> (1997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Evelyne </a:t>
            </a:r>
            <a:r>
              <a:rPr lang="en-US" dirty="0" err="1" smtClean="0"/>
              <a:t>Reisacher</a:t>
            </a:r>
            <a:r>
              <a:rPr lang="en-US" dirty="0" smtClean="0"/>
              <a:t>, </a:t>
            </a:r>
            <a:r>
              <a:rPr lang="en-US" i="1" dirty="0" smtClean="0"/>
              <a:t>Joyful Witness in the Muslim World</a:t>
            </a:r>
            <a:r>
              <a:rPr lang="en-US" dirty="0" smtClean="0"/>
              <a:t> (2016)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Principles </a:t>
            </a:r>
            <a:r>
              <a:rPr lang="en-US" sz="2700" dirty="0" smtClean="0"/>
              <a:t>and</a:t>
            </a:r>
            <a:r>
              <a:rPr lang="en-US" sz="3200" dirty="0" smtClean="0"/>
              <a:t> Practices </a:t>
            </a:r>
            <a:r>
              <a:rPr lang="en-US" sz="2800" dirty="0" smtClean="0"/>
              <a:t>for</a:t>
            </a: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Gentleness </a:t>
            </a:r>
            <a:r>
              <a:rPr lang="en-US" sz="2800" dirty="0" smtClean="0"/>
              <a:t>and</a:t>
            </a:r>
            <a:r>
              <a:rPr lang="en-US" sz="3200" dirty="0" smtClean="0"/>
              <a:t> Respect (</a:t>
            </a:r>
            <a:r>
              <a:rPr lang="en-US" sz="3200" i="1" dirty="0" smtClean="0"/>
              <a:t>1 Peter 3:15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05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other / self</a:t>
            </a:r>
            <a:endParaRPr lang="en-US" dirty="0" smtClean="0"/>
          </a:p>
          <a:p>
            <a:r>
              <a:rPr lang="en-US" dirty="0" smtClean="0"/>
              <a:t>Proclamation</a:t>
            </a:r>
            <a:endParaRPr lang="en-US" i="1" dirty="0" smtClean="0"/>
          </a:p>
          <a:p>
            <a:pPr lvl="1"/>
            <a:r>
              <a:rPr lang="en-US" dirty="0" smtClean="0"/>
              <a:t>Martin Accad: SEKAP Scale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2004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Martin Accad, </a:t>
            </a:r>
            <a:r>
              <a:rPr lang="en-US" sz="1100" i="1" dirty="0" smtClean="0"/>
              <a:t>Sacred Misinterpretation: Reaching Across the Christian-Muslim Divide</a:t>
            </a:r>
            <a:r>
              <a:rPr lang="en-US" sz="1100" dirty="0" smtClean="0"/>
              <a:t> </a:t>
            </a:r>
            <a:r>
              <a:rPr lang="en-US" sz="1100" dirty="0" smtClean="0"/>
              <a:t>(Grand Rapids: </a:t>
            </a:r>
            <a:r>
              <a:rPr lang="en-US" sz="1100" dirty="0" err="1" smtClean="0"/>
              <a:t>Eerdmans</a:t>
            </a:r>
            <a:r>
              <a:rPr lang="en-US" sz="1100" dirty="0" smtClean="0"/>
              <a:t>, 2019), 7-20.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Principles </a:t>
            </a:r>
            <a:r>
              <a:rPr lang="en-US" sz="2700" dirty="0" smtClean="0"/>
              <a:t>and</a:t>
            </a:r>
            <a:r>
              <a:rPr lang="en-US" sz="3200" dirty="0" smtClean="0"/>
              <a:t> Practices </a:t>
            </a:r>
            <a:r>
              <a:rPr lang="en-US" sz="2800" dirty="0" smtClean="0"/>
              <a:t>for</a:t>
            </a: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Gentleness </a:t>
            </a:r>
            <a:r>
              <a:rPr lang="en-US" sz="2800" dirty="0" smtClean="0"/>
              <a:t>and</a:t>
            </a:r>
            <a:r>
              <a:rPr lang="en-US" sz="3200" dirty="0" smtClean="0"/>
              <a:t> Respect (</a:t>
            </a:r>
            <a:r>
              <a:rPr lang="en-US" sz="3200" i="1" dirty="0" smtClean="0"/>
              <a:t>1 Peter 3:15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other / self</a:t>
            </a:r>
            <a:endParaRPr lang="en-US" dirty="0" smtClean="0"/>
          </a:p>
          <a:p>
            <a:r>
              <a:rPr lang="en-US" i="1" dirty="0" err="1" smtClean="0"/>
              <a:t>Kerygma</a:t>
            </a:r>
            <a:r>
              <a:rPr lang="en-US" dirty="0" smtClean="0"/>
              <a:t> (proclamation)</a:t>
            </a:r>
            <a:endParaRPr lang="en-US" dirty="0" smtClean="0"/>
          </a:p>
          <a:p>
            <a:r>
              <a:rPr lang="en-US" dirty="0" smtClean="0"/>
              <a:t>Winning?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eter\Pictures\May 2023\Eastleigh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2209" cy="8555038"/>
          </a:xfrm>
          <a:prstGeom prst="rect">
            <a:avLst/>
          </a:prstGeom>
          <a:noFill/>
        </p:spPr>
      </p:pic>
      <p:pic>
        <p:nvPicPr>
          <p:cNvPr id="1027" name="Picture 3" descr="C:\Users\Peter\Pictures\May 2023\Eastleigh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0999" cy="745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eter\Documents\Chad\Global Mennonite Peacebuilding - June 2023\IMG-20230604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43800" cy="3309843"/>
          </a:xfrm>
          <a:prstGeom prst="rect">
            <a:avLst/>
          </a:prstGeom>
          <a:noFill/>
        </p:spPr>
      </p:pic>
      <p:pic>
        <p:nvPicPr>
          <p:cNvPr id="3075" name="Picture 3" descr="C:\Users\Peter\Documents\Chad\Global Mennonite Peacebuilding - June 2023\IMG-20230604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32906"/>
            <a:ext cx="9067800" cy="397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Principles </a:t>
            </a:r>
            <a:r>
              <a:rPr lang="en-US" sz="2700" dirty="0" smtClean="0"/>
              <a:t>and</a:t>
            </a:r>
            <a:r>
              <a:rPr lang="en-US" sz="3200" dirty="0" smtClean="0"/>
              <a:t> Practices </a:t>
            </a:r>
            <a:r>
              <a:rPr lang="en-US" sz="2800" dirty="0" smtClean="0"/>
              <a:t>for</a:t>
            </a: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Gentleness </a:t>
            </a:r>
            <a:r>
              <a:rPr lang="en-US" sz="2800" dirty="0" smtClean="0"/>
              <a:t>and</a:t>
            </a:r>
            <a:r>
              <a:rPr lang="en-US" sz="3200" dirty="0" smtClean="0"/>
              <a:t> Respect (</a:t>
            </a:r>
            <a:r>
              <a:rPr lang="en-US" sz="3200" i="1" dirty="0" smtClean="0"/>
              <a:t>1 Peter 3:15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3505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other / self</a:t>
            </a:r>
            <a:endParaRPr lang="en-US" dirty="0" smtClean="0"/>
          </a:p>
          <a:p>
            <a:r>
              <a:rPr lang="en-US" i="1" dirty="0" err="1" smtClean="0"/>
              <a:t>Kerygma</a:t>
            </a:r>
            <a:r>
              <a:rPr lang="en-US" dirty="0" smtClean="0"/>
              <a:t> (proclamation)</a:t>
            </a:r>
            <a:endParaRPr lang="en-US" i="1" dirty="0" smtClean="0"/>
          </a:p>
          <a:p>
            <a:r>
              <a:rPr lang="en-US" dirty="0" smtClean="0"/>
              <a:t>Winning?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i="1" dirty="0" smtClean="0"/>
              <a:t>initiative</a:t>
            </a:r>
            <a:endParaRPr lang="en-US" dirty="0" smtClean="0"/>
          </a:p>
          <a:p>
            <a:r>
              <a:rPr lang="en-US" dirty="0" smtClean="0"/>
              <a:t>Multi-lingual</a:t>
            </a:r>
          </a:p>
          <a:p>
            <a:r>
              <a:rPr lang="en-US" dirty="0" smtClean="0"/>
              <a:t>Incarnational hospitality</a:t>
            </a:r>
            <a:endParaRPr lang="en-US" dirty="0"/>
          </a:p>
        </p:txBody>
      </p:sp>
      <p:pic>
        <p:nvPicPr>
          <p:cNvPr id="4" name="Content Placeholder 3" descr="Incarnational Hospitality graphic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828800"/>
            <a:ext cx="440272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Peter and Christy\Pictures\2018\April 2018\Uganda\Kampala Nursing 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024" y="0"/>
            <a:ext cx="9320024" cy="673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Peter and Christy\Pictures\2020\Zanzibar Video 2020\2018\Kampala University crow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823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4630E5870A44C99B8D2AF595B09D4" ma:contentTypeVersion="18" ma:contentTypeDescription="Opret et nyt dokument." ma:contentTypeScope="" ma:versionID="5340e028d4fcf5ee1bd8f6425c7b1c8d">
  <xsd:schema xmlns:xsd="http://www.w3.org/2001/XMLSchema" xmlns:xs="http://www.w3.org/2001/XMLSchema" xmlns:p="http://schemas.microsoft.com/office/2006/metadata/properties" xmlns:ns2="0638cbaf-5b24-4ae4-abf5-06c209d3b029" xmlns:ns3="dc82a423-728d-4e62-9531-3fd16c49cae5" targetNamespace="http://schemas.microsoft.com/office/2006/metadata/properties" ma:root="true" ma:fieldsID="2e97234e57c64ca744510fdd506e0b62" ns2:_="" ns3:_="">
    <xsd:import namespace="0638cbaf-5b24-4ae4-abf5-06c209d3b029"/>
    <xsd:import namespace="dc82a423-728d-4e62-9531-3fd16c49c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8cbaf-5b24-4ae4-abf5-06c209d3b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2cdf0ac6-e494-4e78-a84b-e5095ec2b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2a423-728d-4e62-9531-3fd16c49c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81adea-f47f-4f75-97c3-c81a29d9b31a}" ma:internalName="TaxCatchAll" ma:showField="CatchAllData" ma:web="dc82a423-728d-4e62-9531-3fd16c49c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48490-49B8-4E6D-9FC5-A544FDBA82FB}"/>
</file>

<file path=customXml/itemProps2.xml><?xml version="1.0" encoding="utf-8"?>
<ds:datastoreItem xmlns:ds="http://schemas.openxmlformats.org/officeDocument/2006/customXml" ds:itemID="{E2758B7B-D716-4A9F-97A4-E77BA3B1EBEA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9873</TotalTime>
  <Words>307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Multi-faith Peacebuilding</vt:lpstr>
      <vt:lpstr>Slide 2</vt:lpstr>
      <vt:lpstr>Principles and Practices for  Gentleness and Respect (1 Peter 3:15)</vt:lpstr>
      <vt:lpstr>Principles and Practices for  Gentleness and Respect (1 Peter 3:15)</vt:lpstr>
      <vt:lpstr>Slide 5</vt:lpstr>
      <vt:lpstr>Slide 6</vt:lpstr>
      <vt:lpstr>Principles and Practices for  Gentleness and Respect (1 Peter 3:15)</vt:lpstr>
      <vt:lpstr>Slide 8</vt:lpstr>
      <vt:lpstr>Slide 9</vt:lpstr>
      <vt:lpstr>Jesus the Guest</vt:lpstr>
      <vt:lpstr>University of Burao, Somaliland</vt:lpstr>
      <vt:lpstr>Slide 12</vt:lpstr>
      <vt:lpstr>Slide 13</vt:lpstr>
      <vt:lpstr>Slide 14</vt:lpstr>
      <vt:lpstr>Slide 15</vt:lpstr>
      <vt:lpstr>Mutual Partners:  Baro Interfaith Committee </vt:lpstr>
      <vt:lpstr>Slide 17</vt:lpstr>
      <vt:lpstr>What peace verses do you cite?</vt:lpstr>
      <vt:lpstr>What peace verses do you cite?</vt:lpstr>
      <vt:lpstr>Slide 20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and Christy</dc:creator>
  <cp:lastModifiedBy>petersensenig@gmail.com</cp:lastModifiedBy>
  <cp:revision>102</cp:revision>
  <dcterms:created xsi:type="dcterms:W3CDTF">2018-10-01T15:34:22Z</dcterms:created>
  <dcterms:modified xsi:type="dcterms:W3CDTF">2024-05-09T09:58:07Z</dcterms:modified>
</cp:coreProperties>
</file>